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4" r:id="rId5"/>
    <p:sldId id="263" r:id="rId6"/>
    <p:sldId id="265" r:id="rId7"/>
    <p:sldId id="266" r:id="rId8"/>
    <p:sldId id="267" r:id="rId9"/>
    <p:sldId id="271" r:id="rId10"/>
    <p:sldId id="272" r:id="rId11"/>
    <p:sldId id="274" r:id="rId12"/>
    <p:sldId id="273" r:id="rId13"/>
    <p:sldId id="275" r:id="rId14"/>
  </p:sldIdLst>
  <p:sldSz cx="12192000" cy="6858000"/>
  <p:notesSz cx="6858000" cy="9144000"/>
  <p:embeddedFontLst>
    <p:embeddedFont>
      <p:font typeface="Pretendard" panose="02000503000000020004" pitchFamily="2" charset="-127"/>
      <p:regular r:id="rId15"/>
      <p:bold r:id="rId16"/>
    </p:embeddedFont>
    <p:embeddedFont>
      <p:font typeface="Pretendard Black" panose="02000503000000020004" pitchFamily="2" charset="-127"/>
      <p:bold r:id="rId17"/>
    </p:embeddedFont>
    <p:embeddedFont>
      <p:font typeface="Pretendard Medium" panose="02000503000000020004" pitchFamily="2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ufF462ADI7Q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강의소개 및 개발환경 세팅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D75F54-23FC-E08C-B3C3-0734E419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89951"/>
              </p:ext>
            </p:extLst>
          </p:nvPr>
        </p:nvGraphicFramePr>
        <p:xfrm>
          <a:off x="287693" y="1030637"/>
          <a:ext cx="11511477" cy="5060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961">
                  <a:extLst>
                    <a:ext uri="{9D8B030D-6E8A-4147-A177-3AD203B41FA5}">
                      <a16:colId xmlns:a16="http://schemas.microsoft.com/office/drawing/2014/main" val="3729675897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47600298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3269058866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950773433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90577479"/>
                    </a:ext>
                  </a:extLst>
                </a:gridCol>
              </a:tblGrid>
              <a:tr h="4732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#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12~13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61042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클래스의 이해 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-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크롤링의 이해 및 활용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기말고사</a:t>
                      </a:r>
                      <a:b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범위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~ 5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팀 프로젝트 구현</a:t>
                      </a:r>
                      <a:endParaRPr lang="en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팀 프로젝트 발표</a:t>
                      </a:r>
                      <a:endParaRPr lang="en-US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.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 피드백</a:t>
                      </a:r>
                      <a:endParaRPr lang="en-US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92883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응용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텍스트 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RPG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게임 만들기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응용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BeautifulSoup4</a:t>
                      </a:r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를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활용한 데이터 </a:t>
                      </a:r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크롤링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팀 구성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(4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인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및</a:t>
                      </a:r>
                      <a:b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팀 프로젝트 기획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069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592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39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4DBDDA41-825A-137C-FA70-B2F1B8C2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2654"/>
            <a:ext cx="7772400" cy="43719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환경 세팅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C407A8-C920-1EC0-F52B-CC349BA10097}"/>
              </a:ext>
            </a:extLst>
          </p:cNvPr>
          <p:cNvSpPr txBox="1"/>
          <p:nvPr/>
        </p:nvSpPr>
        <p:spPr>
          <a:xfrm>
            <a:off x="3048646" y="563401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 링크</a:t>
            </a: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https://youtu.be/ufF462ADI7Q</a:t>
            </a:r>
          </a:p>
        </p:txBody>
      </p:sp>
    </p:spTree>
    <p:extLst>
      <p:ext uri="{BB962C8B-B14F-4D97-AF65-F5344CB8AC3E}">
        <p14:creationId xmlns:p14="http://schemas.microsoft.com/office/powerpoint/2010/main" val="373342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환경 세팅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2A9D4B-9948-883A-6847-AFA9EF0B115D}"/>
              </a:ext>
            </a:extLst>
          </p:cNvPr>
          <p:cNvGrpSpPr/>
          <p:nvPr/>
        </p:nvGrpSpPr>
        <p:grpSpPr>
          <a:xfrm>
            <a:off x="1381848" y="1937554"/>
            <a:ext cx="9428302" cy="2982891"/>
            <a:chOff x="1494127" y="1885452"/>
            <a:chExt cx="9428302" cy="298289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4B1016-D3EE-389E-2FAB-AF740D3FC5AD}"/>
                </a:ext>
              </a:extLst>
            </p:cNvPr>
            <p:cNvGrpSpPr/>
            <p:nvPr/>
          </p:nvGrpSpPr>
          <p:grpSpPr>
            <a:xfrm>
              <a:off x="1494127" y="1885452"/>
              <a:ext cx="4238786" cy="2982891"/>
              <a:chOff x="2841199" y="2409986"/>
              <a:chExt cx="4238786" cy="298289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D900C968-B12D-4DDA-7AE4-9CA404D47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4079" y="2409986"/>
                <a:ext cx="1993027" cy="218390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8A87BC-0EC2-A9E2-4F5C-EC5BF50B7DE0}"/>
                  </a:ext>
                </a:extLst>
              </p:cNvPr>
              <p:cNvSpPr txBox="1"/>
              <p:nvPr/>
            </p:nvSpPr>
            <p:spPr>
              <a:xfrm>
                <a:off x="2841199" y="4838879"/>
                <a:ext cx="4238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3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3.11.4 (Current Version)</a:t>
                </a:r>
                <a:endParaRPr kumimoji="1" lang="ko-Kore-KR" altLang="en-US" sz="3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B5C2966-CA16-59A9-84C1-6AEE7D441FE5}"/>
                </a:ext>
              </a:extLst>
            </p:cNvPr>
            <p:cNvGrpSpPr/>
            <p:nvPr/>
          </p:nvGrpSpPr>
          <p:grpSpPr>
            <a:xfrm>
              <a:off x="6683643" y="1885452"/>
              <a:ext cx="4238786" cy="2982891"/>
              <a:chOff x="1635071" y="2409986"/>
              <a:chExt cx="4238786" cy="298289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D31DA97-FE83-CCE3-D9D8-8E570752C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951" y="2409986"/>
                <a:ext cx="1993027" cy="218390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D8F6C5-B81B-56E1-EF8A-22D0C6759460}"/>
                  </a:ext>
                </a:extLst>
              </p:cNvPr>
              <p:cNvSpPr txBox="1"/>
              <p:nvPr/>
            </p:nvSpPr>
            <p:spPr>
              <a:xfrm>
                <a:off x="1635071" y="4838879"/>
                <a:ext cx="42387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3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3.9.11 (LTS Version)</a:t>
                </a:r>
                <a:endParaRPr kumimoji="1" lang="ko-Kore-KR" altLang="en-US" sz="3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9D87CD-69FA-8023-E7E9-DF573A50F043}"/>
              </a:ext>
            </a:extLst>
          </p:cNvPr>
          <p:cNvSpPr/>
          <p:nvPr/>
        </p:nvSpPr>
        <p:spPr>
          <a:xfrm rot="21103062">
            <a:off x="6509289" y="2559851"/>
            <a:ext cx="4129012" cy="7195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검증 된 버전으로</a:t>
            </a:r>
            <a:r>
              <a:rPr kumimoji="1"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kumimoji="1"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버전을 사용하는 것보다 안정적임</a:t>
            </a:r>
          </a:p>
        </p:txBody>
      </p:sp>
    </p:spTree>
    <p:extLst>
      <p:ext uri="{BB962C8B-B14F-4D97-AF65-F5344CB8AC3E}">
        <p14:creationId xmlns:p14="http://schemas.microsoft.com/office/powerpoint/2010/main" val="11607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784463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개발 환경 세팅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강의 소개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BB620F-B267-2017-AFEB-2D127FA545D6}"/>
              </a:ext>
            </a:extLst>
          </p:cNvPr>
          <p:cNvSpPr/>
          <p:nvPr/>
        </p:nvSpPr>
        <p:spPr>
          <a:xfrm>
            <a:off x="8584015" y="1861888"/>
            <a:ext cx="3134223" cy="3134223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E2766E-EC51-4528-6980-782531A0D7CD}"/>
              </a:ext>
            </a:extLst>
          </p:cNvPr>
          <p:cNvGrpSpPr/>
          <p:nvPr/>
        </p:nvGrpSpPr>
        <p:grpSpPr>
          <a:xfrm>
            <a:off x="473762" y="1495600"/>
            <a:ext cx="3076483" cy="2087288"/>
            <a:chOff x="473762" y="1495600"/>
            <a:chExt cx="3076483" cy="20872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5C942F-18FC-3CFD-4963-4FFDE6AD51C0}"/>
                </a:ext>
              </a:extLst>
            </p:cNvPr>
            <p:cNvSpPr txBox="1"/>
            <p:nvPr/>
          </p:nvSpPr>
          <p:spPr>
            <a:xfrm>
              <a:off x="473762" y="1495600"/>
              <a:ext cx="26035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7000" b="1" spc="-300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SONG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BDFF0B-335C-F83F-8DE9-3C0675906798}"/>
                </a:ext>
              </a:extLst>
            </p:cNvPr>
            <p:cNvSpPr txBox="1"/>
            <p:nvPr/>
          </p:nvSpPr>
          <p:spPr>
            <a:xfrm>
              <a:off x="473762" y="2259449"/>
              <a:ext cx="307648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0" b="1" spc="-300" dirty="0"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KITAE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318222-E17D-9861-D292-6859CC414458}"/>
              </a:ext>
            </a:extLst>
          </p:cNvPr>
          <p:cNvSpPr txBox="1"/>
          <p:nvPr/>
        </p:nvSpPr>
        <p:spPr>
          <a:xfrm>
            <a:off x="473762" y="3652833"/>
            <a:ext cx="5982728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단국대학교부속고등학교 인공지능학과 졸업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(2020.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숭실대학교 컴퓨터학부 재학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(2023.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ing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㈜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pc="-1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매스홀릭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개발팀 인턴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(2022.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</a:t>
            </a:r>
            <a:r>
              <a:rPr kumimoji="1" lang="ko-KR" altLang="en-US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pc="-1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‘2021 Hello New() World’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해커톤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우수상</a:t>
            </a:r>
            <a:endParaRPr kumimoji="1" lang="en-US" altLang="ko-KR" spc="-1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C95BC9-F2E7-2F5F-F73F-9F3E0A22417B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C2681B9-3682-0A73-CA56-43D31F1DA4B3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0CD1B-7629-F4C1-2C24-27C163E51FE9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61565-A87F-0CD3-44B4-E831D9CB3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936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ED3E46-474E-E312-3ABE-7329FF64EEC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F9C7BC-AA26-CF5E-14CD-F7C392AE47DC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D8E5A5-720B-BBEC-E1E6-969D0F3CE11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CE174DD-02BB-CB3A-F047-04A6185EA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22AB-6B2D-3C55-E817-4A1C38C17B40}"/>
              </a:ext>
            </a:extLst>
          </p:cNvPr>
          <p:cNvSpPr txBox="1"/>
          <p:nvPr/>
        </p:nvSpPr>
        <p:spPr>
          <a:xfrm>
            <a:off x="375178" y="1867097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강의</a:t>
            </a:r>
            <a:r>
              <a:rPr kumimoji="1" lang="ko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 개요</a:t>
            </a:r>
            <a:endParaRPr kumimoji="1" lang="ko-Kore-KR" altLang="en-US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E327-AE31-CCDA-7FD4-8841714235AD}"/>
              </a:ext>
            </a:extLst>
          </p:cNvPr>
          <p:cNvSpPr txBox="1"/>
          <p:nvPr/>
        </p:nvSpPr>
        <p:spPr>
          <a:xfrm>
            <a:off x="375178" y="2868188"/>
            <a:ext cx="114230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강의 교재는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‘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점프 투 파이썬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’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사용할 것임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책을 구매하지 않아도 되며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학교 도서관에도 책이 있는 걸로 앎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필요하다면 빌리는 게 좋을 듯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강의는 메이커스페이스실에서 진행될 예정임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PC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갖춰진 환경이 아니기 때문에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개인별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PC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지참하는 것을 권장함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강의는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‘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윈도우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10’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환경에서 진행될 예정임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궁금한 내용은 이메일로 보내주면 빠른 시일 내에 답장할 수 있음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800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22AB-6B2D-3C55-E817-4A1C38C17B40}"/>
              </a:ext>
            </a:extLst>
          </p:cNvPr>
          <p:cNvSpPr txBox="1"/>
          <p:nvPr/>
        </p:nvSpPr>
        <p:spPr>
          <a:xfrm>
            <a:off x="375178" y="186709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무엇을 가르칠 것인가</a:t>
            </a:r>
            <a:r>
              <a:rPr kumimoji="1" lang="en-US" altLang="ko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?</a:t>
            </a:r>
            <a:endParaRPr kumimoji="1" lang="ko-Kore-KR" altLang="en-US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E327-AE31-CCDA-7FD4-8841714235AD}"/>
              </a:ext>
            </a:extLst>
          </p:cNvPr>
          <p:cNvSpPr txBox="1"/>
          <p:nvPr/>
        </p:nvSpPr>
        <p:spPr>
          <a:xfrm>
            <a:off x="375178" y="2868188"/>
            <a:ext cx="11423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강의교재를 ‘점프 투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파이썬’을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사용하는 만큼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파이썬에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대해서 강의할 것임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파이썬의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기본 문법을 익히는 것뿐만 아니라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여러가지 노하우 및 ‘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파이써닉’하게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코드를 짜는 법 등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파이썬을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자유자재로 사용할 수 있도록 가르칠 것임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 문법만 배우게 되면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세특에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쓸 내용이 없으니까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기초적인 알고리즘을 가르칠 것이며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친구들과 함께 조를 짜서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같이 만들어 나가는 형식으로 진행할 것임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2744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22AB-6B2D-3C55-E817-4A1C38C17B40}"/>
              </a:ext>
            </a:extLst>
          </p:cNvPr>
          <p:cNvSpPr txBox="1"/>
          <p:nvPr/>
        </p:nvSpPr>
        <p:spPr>
          <a:xfrm>
            <a:off x="375178" y="186709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무엇을 가르칠 것인가</a:t>
            </a:r>
            <a:r>
              <a:rPr kumimoji="1" lang="en-US" altLang="ko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?</a:t>
            </a:r>
            <a:endParaRPr kumimoji="1" lang="ko-Kore-KR" altLang="en-US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E327-AE31-CCDA-7FD4-8841714235AD}"/>
              </a:ext>
            </a:extLst>
          </p:cNvPr>
          <p:cNvSpPr txBox="1"/>
          <p:nvPr/>
        </p:nvSpPr>
        <p:spPr>
          <a:xfrm>
            <a:off x="375178" y="2868188"/>
            <a:ext cx="11423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요약하자면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파이썬 문법 강의 → 파이썬 테크닉 → 기초 알고리즘 → 조별 프로젝트 개발 및 발표 순으로 강의는 진행됨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강의는 녹화가 될 것이며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당일 저녁에 유튜브를 통해 미공개로 업로드할 예정임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사정이 있어 수업을 빠지게 되거나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수업을 들었는데도 이해가 가지 않는 부분을 스스로 학습하면 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매주마다 </a:t>
            </a:r>
            <a:r>
              <a:rPr lang="ko-KR" altLang="en-US" sz="2000" u="sng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필수 과제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와 </a:t>
            </a:r>
            <a:r>
              <a:rPr lang="ko-KR" altLang="en-US" sz="2000" u="sng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 과제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존재함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필수 과제는 모든 학생들이 필수적으로 풀어야하는 과제이고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 과제는 조금 더 공부해보고 싶은 학생들만 선택적으로 풀면 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33111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22AB-6B2D-3C55-E817-4A1C38C17B40}"/>
              </a:ext>
            </a:extLst>
          </p:cNvPr>
          <p:cNvSpPr txBox="1"/>
          <p:nvPr/>
        </p:nvSpPr>
        <p:spPr>
          <a:xfrm>
            <a:off x="375178" y="1867097"/>
            <a:ext cx="365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강의 일정에 관하여</a:t>
            </a:r>
            <a:r>
              <a:rPr kumimoji="1" lang="en-US" altLang="ko-KR" sz="32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…</a:t>
            </a:r>
            <a:endParaRPr kumimoji="1" lang="ko-Kore-KR" altLang="en-US" sz="32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DE327-AE31-CCDA-7FD4-8841714235AD}"/>
              </a:ext>
            </a:extLst>
          </p:cNvPr>
          <p:cNvSpPr txBox="1"/>
          <p:nvPr/>
        </p:nvSpPr>
        <p:spPr>
          <a:xfrm>
            <a:off x="375178" y="2868188"/>
            <a:ext cx="114230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월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24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일은 개인사정으로 온라인 수업이 진행될 예정임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사전 녹화한 영상을 유튜브에 올릴 것이고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편한 마음으로 시청하면 됨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수업 내용과 관련 없지만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알아두면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좋을 자료구조에 대해서 녹화할 예정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.)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개인사정으로 수업을 못하게 되거나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지각하는 일이 생기면 추가적으로 보강을 진행하도록 하겠음</a:t>
            </a:r>
            <a:r>
              <a:rPr lang="en-US" altLang="ko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D75F54-23FC-E08C-B3C3-0734E419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85359"/>
              </p:ext>
            </p:extLst>
          </p:nvPr>
        </p:nvGraphicFramePr>
        <p:xfrm>
          <a:off x="287693" y="1030637"/>
          <a:ext cx="11511477" cy="5060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961">
                  <a:extLst>
                    <a:ext uri="{9D8B030D-6E8A-4147-A177-3AD203B41FA5}">
                      <a16:colId xmlns:a16="http://schemas.microsoft.com/office/drawing/2014/main" val="3729675897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47600298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3269058866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950773433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90577479"/>
                    </a:ext>
                  </a:extLst>
                </a:gridCol>
              </a:tblGrid>
              <a:tr h="4732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#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61042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강의 소개 및</a:t>
                      </a:r>
                      <a:b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개발환경 세팅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파이썬 기초 자료형</a:t>
                      </a:r>
                      <a:r>
                        <a:rPr lang="en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</a:t>
                      </a:r>
                      <a:br>
                        <a:rPr lang="en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입출력 함수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연산자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조건문의 이해와 활용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반복문의 이해와 활용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92883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파이썬이란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무엇인가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응용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간단한 </a:t>
                      </a:r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챗봇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만들기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입출력을 활용한 실습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응용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음식 랜덤 추천 프로그램 만들기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파이썬 기본 자료형</a:t>
                      </a:r>
                      <a:endParaRPr lang="en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069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5445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 소개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D75F54-23FC-E08C-B3C3-0734E419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234"/>
              </p:ext>
            </p:extLst>
          </p:nvPr>
        </p:nvGraphicFramePr>
        <p:xfrm>
          <a:off x="287693" y="1030637"/>
          <a:ext cx="11511477" cy="5060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961">
                  <a:extLst>
                    <a:ext uri="{9D8B030D-6E8A-4147-A177-3AD203B41FA5}">
                      <a16:colId xmlns:a16="http://schemas.microsoft.com/office/drawing/2014/main" val="3729675897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47600298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3269058866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950773433"/>
                    </a:ext>
                  </a:extLst>
                </a:gridCol>
                <a:gridCol w="2730879">
                  <a:extLst>
                    <a:ext uri="{9D8B030D-6E8A-4147-A177-3AD203B41FA5}">
                      <a16:colId xmlns:a16="http://schemas.microsoft.com/office/drawing/2014/main" val="2890577479"/>
                    </a:ext>
                  </a:extLst>
                </a:gridCol>
              </a:tblGrid>
              <a:tr h="4732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#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온라인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주차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61042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스택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큐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덱의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이해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함수의 이해 및</a:t>
                      </a:r>
                      <a:b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파일의 모듈화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정렬 알고리즘</a:t>
                      </a:r>
                      <a:b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선택 정렬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삽입 정렬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버블 정렬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의 이해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OOP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92883"/>
                  </a:ext>
                </a:extLst>
              </a:tr>
              <a:tr h="229347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부</a:t>
                      </a:r>
                      <a:endParaRPr lang="ko-Kore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응용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일기장 만들기</a:t>
                      </a:r>
                      <a:b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글 작성하기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글 삭제하기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글 수정하기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글 불러오기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검색 알고리즘</a:t>
                      </a:r>
                      <a:b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선형 탐색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이분 탐색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의 이해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클래스의 이해 </a:t>
                      </a:r>
                      <a:r>
                        <a:rPr lang="en-US" altLang="ko-Kore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-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en" altLang="ko-Kore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069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2179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657</Words>
  <Application>Microsoft Macintosh PowerPoint</Application>
  <PresentationFormat>와이드스크린</PresentationFormat>
  <Paragraphs>104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Pretendard Black</vt:lpstr>
      <vt:lpstr>Pretendard Medium</vt:lpstr>
      <vt:lpstr>Calibri</vt:lpstr>
      <vt:lpstr>Pretendard</vt:lpstr>
      <vt:lpstr>Calibri Light</vt:lpstr>
      <vt:lpstr>Office 테마</vt:lpstr>
      <vt:lpstr>(1) 강의소개 및 개발환경 세팅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3</cp:revision>
  <dcterms:created xsi:type="dcterms:W3CDTF">2023-07-12T08:16:29Z</dcterms:created>
  <dcterms:modified xsi:type="dcterms:W3CDTF">2023-07-12T14:12:56Z</dcterms:modified>
</cp:coreProperties>
</file>